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8" r:id="rId1"/>
  </p:sldMasterIdLst>
  <p:sldIdLst>
    <p:sldId id="256" r:id="rId2"/>
  </p:sldIdLst>
  <p:sldSz cx="5143500" cy="91440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EF2"/>
    <a:srgbClr val="F31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6" autoAdjust="0"/>
    <p:restoredTop sz="94660"/>
  </p:normalViewPr>
  <p:slideViewPr>
    <p:cSldViewPr snapToGrid="0">
      <p:cViewPr>
        <p:scale>
          <a:sx n="75" d="100"/>
          <a:sy n="75" d="100"/>
        </p:scale>
        <p:origin x="16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A477CE-4C3E-4A25-8EF8-86573E1E7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59415E-8BCF-4A70-87A5-976C4219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E22837-F98D-4E53-B87E-4F5493286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559A05-9694-4531-93FF-01D42BF2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8E3A54-4DAE-4DB4-8D8F-BA3C9E2B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68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3238B-AECE-4698-8A9E-26257A0F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14C017-C398-454F-AA96-BA976827A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D01604-7986-4668-B03C-9D5384F7C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DDDF3C-FC41-4281-BFF9-E1098280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B42BE1-AC31-4454-A4EA-F6F3F514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624BEA-1049-4B15-936F-61D5AC801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0C3066-9718-4823-9EE7-55AD0C26C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2E0DD-CF0B-433B-8DB2-C2E253AF0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A6B06-E5CD-4E8F-AA40-C706E136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5D2E4D-7A7A-427B-8C2D-F8190B842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528A3-1858-4442-94B4-2EEE6F14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57E34D-85DB-42F1-AE39-6EBE344D3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8AD481-6369-4AF6-B177-762F948D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EB4598-E1AE-48DE-A924-E547E330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C0C9CF-EBC1-4873-A11F-6BB010D1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8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72CFB-81EA-417D-A5E3-159267B58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37" y="2279652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19EE90-A144-4895-88B6-84D647E78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937" y="6119285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75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BDCC09-06F0-417B-8B48-5D832FE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8A1BD5-63C7-473A-8745-DC615F65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472A0-596F-4223-B958-52209BE4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C695A-D88A-44EF-A7ED-E45B7AC4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049C94-1228-416D-969A-973A743D8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1EFF5C-0F94-413D-A288-D9A737F99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0C67E0-DD8C-498A-B27A-0BAE6EAD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B4904A-0221-445B-AC05-2AA1329F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2DCD43-BD2D-4EC4-8D48-FCC6E0C7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6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1A300-CF10-41E2-9A99-41FCD777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5" y="486834"/>
            <a:ext cx="4436269" cy="176741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ADFBF1-5AF2-418B-B7F2-C5D803803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A32FC6-B45D-4539-8670-65BD5A76A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DF0C18-65C4-48B7-BDAA-606762EBC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8ADAC27-9FBE-4DF4-9572-D3FDD557C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01D894-FF7E-4769-916B-26B9D413B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E10353-4A82-4341-9BD5-82B08706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8059A56-3E38-477D-8346-95108FAF9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6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F82CB-4D70-4433-95B5-98CC6E46D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3AE28E-BBE5-4D2D-8D96-FB98EFA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A56FF-0F77-4231-A28B-B37F18BA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2D0788-B66F-4890-9960-A3B94B2C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7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FA09A2-98F6-482E-BF80-AF4D1372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544567-12A7-468C-83BB-67DD36A2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BBBE98-1890-413B-A495-F10A4E64C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2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304DDA-BC8B-4921-84BB-3EC74B2C7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C291F8-FB37-44C7-89B1-F3A7F349B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DF8FED-4C27-4DD7-AF52-1A4C120DF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3BC40F-1189-4F34-8AF4-DC000431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B699CD-2894-4245-ACB9-C1D752A0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64FD70-08AD-4872-8FFB-9D916670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7CB8A-E8F1-47E0-B8E7-EB4C7F893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05BAAD2-636F-45C0-BD10-B19830082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6657" y="1316567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4DCBE4-646C-4751-A184-2C6A565D0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118839-3654-41D8-81D5-224E73BA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10CD52-7D6B-4B94-A4DE-F853E35F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43EEBC-84A3-4AE2-B3A7-DDF53FA2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4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465000-6AD1-494D-9456-5F07A033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616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21B053-CBAC-4549-9711-9406C1496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58A8C7-D729-42DC-BCE1-8C589B5C9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615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9/26/2023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D7B70A-C00B-41F4-A8D5-57AAFEFFA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3785" y="8475134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9EA5AC-45D1-498A-A7CC-0F69D94CC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2597" y="8475134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385785" rtl="0" eaLnBrk="1" latinLnBrk="0" hangingPunct="1">
        <a:lnSpc>
          <a:spcPct val="90000"/>
        </a:lnSpc>
        <a:spcBef>
          <a:spcPct val="0"/>
        </a:spcBef>
        <a:buNone/>
        <a:defRPr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6" indent="-96446" algn="l" defTabSz="385785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39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3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124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868017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1060910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253802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446695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639588" indent="-96446" algn="l" defTabSz="385785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1pPr>
      <a:lvl2pPr marL="19289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2pPr>
      <a:lvl3pPr marL="385785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78678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4pPr>
      <a:lvl5pPr marL="77157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5pPr>
      <a:lvl6pPr marL="964463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6pPr>
      <a:lvl7pPr marL="1157356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7pPr>
      <a:lvl8pPr marL="1350249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8pPr>
      <a:lvl9pPr marL="1543141" algn="l" defTabSz="385785" rtl="0" eaLnBrk="1" latinLnBrk="0" hangingPunct="1">
        <a:defRPr sz="7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8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86">
            <a:extLst>
              <a:ext uri="{FF2B5EF4-FFF2-40B4-BE49-F238E27FC236}">
                <a16:creationId xmlns:a16="http://schemas.microsoft.com/office/drawing/2014/main" id="{F63B98DE-1681-4483-96D5-EC08D2C71868}"/>
              </a:ext>
            </a:extLst>
          </p:cNvPr>
          <p:cNvSpPr txBox="1"/>
          <p:nvPr/>
        </p:nvSpPr>
        <p:spPr>
          <a:xfrm>
            <a:off x="756554" y="628107"/>
            <a:ext cx="3317526" cy="20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fr-FR" sz="700" b="1" dirty="0">
                <a:solidFill>
                  <a:schemeClr val="bg1"/>
                </a:solidFill>
              </a:rPr>
              <a:t>Services </a:t>
            </a:r>
            <a:r>
              <a:rPr lang="fr-FR" sz="700" b="1" dirty="0">
                <a:solidFill>
                  <a:schemeClr val="bg1"/>
                </a:solidFill>
                <a:latin typeface="+mn-lt"/>
              </a:rPr>
              <a:t>(Police à partir de 8)</a:t>
            </a:r>
            <a:endParaRPr lang="fr-FR" sz="8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pPr lvl="0" algn="ctr">
              <a:buClr>
                <a:schemeClr val="dk1"/>
              </a:buClr>
              <a:buSzPct val="25000"/>
            </a:pPr>
            <a:endParaRPr lang="fr-FR" sz="700" i="1" dirty="0">
              <a:solidFill>
                <a:schemeClr val="bg1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0B17DB4-6DFB-4B96-9DCF-D69F1C544AAB}"/>
              </a:ext>
            </a:extLst>
          </p:cNvPr>
          <p:cNvSpPr txBox="1"/>
          <p:nvPr/>
        </p:nvSpPr>
        <p:spPr>
          <a:xfrm>
            <a:off x="688026" y="120703"/>
            <a:ext cx="34771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+mn-lt"/>
              </a:rPr>
              <a:t>Titre </a:t>
            </a:r>
            <a:r>
              <a:rPr lang="fr-FR" sz="600" b="1" dirty="0">
                <a:solidFill>
                  <a:schemeClr val="bg1"/>
                </a:solidFill>
                <a:latin typeface="+mn-lt"/>
              </a:rPr>
              <a:t>(Police à partir de 12)</a:t>
            </a:r>
            <a:endParaRPr lang="fr-FR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Shape 86">
            <a:extLst>
              <a:ext uri="{FF2B5EF4-FFF2-40B4-BE49-F238E27FC236}">
                <a16:creationId xmlns:a16="http://schemas.microsoft.com/office/drawing/2014/main" id="{222B124C-1E57-4C6A-866B-226C718BA92C}"/>
              </a:ext>
            </a:extLst>
          </p:cNvPr>
          <p:cNvSpPr txBox="1"/>
          <p:nvPr/>
        </p:nvSpPr>
        <p:spPr>
          <a:xfrm>
            <a:off x="756554" y="411441"/>
            <a:ext cx="3317526" cy="201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fr-FR" sz="700" b="1" dirty="0">
                <a:solidFill>
                  <a:schemeClr val="bg1"/>
                </a:solidFill>
              </a:rPr>
              <a:t>Auteurs</a:t>
            </a:r>
            <a:r>
              <a:rPr lang="fr-FR" sz="700" b="1" dirty="0">
                <a:solidFill>
                  <a:schemeClr val="bg1"/>
                </a:solidFill>
                <a:latin typeface="+mn-lt"/>
              </a:rPr>
              <a:t> (Police à partir de 10)</a:t>
            </a:r>
            <a:r>
              <a:rPr lang="fr-FR" sz="700" b="1" dirty="0">
                <a:solidFill>
                  <a:schemeClr val="bg1"/>
                </a:solidFill>
              </a:rPr>
              <a:t> </a:t>
            </a:r>
            <a:endParaRPr lang="fr-FR" sz="8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  <a:p>
            <a:pPr lvl="0" algn="ctr">
              <a:buClr>
                <a:schemeClr val="dk1"/>
              </a:buClr>
              <a:buSzPct val="25000"/>
            </a:pPr>
            <a:endParaRPr lang="fr-FR" sz="700" i="1" dirty="0">
              <a:solidFill>
                <a:schemeClr val="bg1"/>
              </a:solidFill>
            </a:endParaRPr>
          </a:p>
        </p:txBody>
      </p:sp>
      <p:sp>
        <p:nvSpPr>
          <p:cNvPr id="19" name="Rectangle à coins arrondis 6">
            <a:extLst>
              <a:ext uri="{FF2B5EF4-FFF2-40B4-BE49-F238E27FC236}">
                <a16:creationId xmlns:a16="http://schemas.microsoft.com/office/drawing/2014/main" id="{8C2631BC-2B90-403C-8EA6-CA95FD7F19BF}"/>
              </a:ext>
            </a:extLst>
          </p:cNvPr>
          <p:cNvSpPr/>
          <p:nvPr/>
        </p:nvSpPr>
        <p:spPr>
          <a:xfrm>
            <a:off x="4165152" y="606185"/>
            <a:ext cx="804485" cy="167499"/>
          </a:xfrm>
          <a:prstGeom prst="roundRect">
            <a:avLst>
              <a:gd name="adj" fmla="val 5000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500" b="1" dirty="0">
                <a:solidFill>
                  <a:schemeClr val="bg1"/>
                </a:solidFill>
              </a:rPr>
              <a:t>Poster N°: ………</a:t>
            </a:r>
          </a:p>
        </p:txBody>
      </p:sp>
      <p:sp>
        <p:nvSpPr>
          <p:cNvPr id="22" name="Rectangle à coins arrondis 20">
            <a:extLst>
              <a:ext uri="{FF2B5EF4-FFF2-40B4-BE49-F238E27FC236}">
                <a16:creationId xmlns:a16="http://schemas.microsoft.com/office/drawing/2014/main" id="{073052B0-1467-4480-9D61-A43F780CB254}"/>
              </a:ext>
            </a:extLst>
          </p:cNvPr>
          <p:cNvSpPr/>
          <p:nvPr/>
        </p:nvSpPr>
        <p:spPr>
          <a:xfrm>
            <a:off x="56889" y="905573"/>
            <a:ext cx="2484000" cy="8238427"/>
          </a:xfrm>
          <a:prstGeom prst="roundRect">
            <a:avLst>
              <a:gd name="adj" fmla="val 8231"/>
            </a:avLst>
          </a:prstGeom>
          <a:solidFill>
            <a:schemeClr val="bg1"/>
          </a:solidFill>
          <a:ln w="12700" cmpd="sng">
            <a:solidFill>
              <a:srgbClr val="C00000"/>
            </a:solidFill>
            <a:prstDash val="sys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Texte Ici</a:t>
            </a:r>
          </a:p>
          <a:p>
            <a:pPr algn="ctr"/>
            <a:r>
              <a:rPr lang="fr-FR" sz="600" b="1" dirty="0">
                <a:solidFill>
                  <a:schemeClr val="tx1"/>
                </a:solidFill>
                <a:latin typeface="+mn-lt"/>
              </a:rPr>
              <a:t>(Police à partir de 6)</a:t>
            </a:r>
            <a:r>
              <a:rPr lang="fr-FR" sz="6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dirty="0"/>
          </a:p>
        </p:txBody>
      </p:sp>
      <p:sp>
        <p:nvSpPr>
          <p:cNvPr id="23" name="Rectangle à coins arrondis 20">
            <a:extLst>
              <a:ext uri="{FF2B5EF4-FFF2-40B4-BE49-F238E27FC236}">
                <a16:creationId xmlns:a16="http://schemas.microsoft.com/office/drawing/2014/main" id="{AD7DF022-7245-4AED-8C93-9895D2CBDE69}"/>
              </a:ext>
            </a:extLst>
          </p:cNvPr>
          <p:cNvSpPr/>
          <p:nvPr/>
        </p:nvSpPr>
        <p:spPr>
          <a:xfrm>
            <a:off x="2591495" y="905573"/>
            <a:ext cx="2484000" cy="8238427"/>
          </a:xfrm>
          <a:prstGeom prst="roundRect">
            <a:avLst>
              <a:gd name="adj" fmla="val 8231"/>
            </a:avLst>
          </a:prstGeom>
          <a:solidFill>
            <a:schemeClr val="bg1"/>
          </a:solidFill>
          <a:ln w="12700" cmpd="sng">
            <a:solidFill>
              <a:srgbClr val="C00000"/>
            </a:solidFill>
            <a:prstDash val="sys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Texte Ici</a:t>
            </a:r>
          </a:p>
          <a:p>
            <a:pPr algn="ctr"/>
            <a:r>
              <a:rPr lang="fr-FR" sz="600" b="1" dirty="0">
                <a:solidFill>
                  <a:schemeClr val="tx1"/>
                </a:solidFill>
                <a:latin typeface="+mn-lt"/>
              </a:rPr>
              <a:t>(Police à partir de 6)</a:t>
            </a:r>
            <a:r>
              <a:rPr lang="fr-FR" sz="6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48197519-1ADB-44CA-8351-87235FAD7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5337" y="115179"/>
            <a:ext cx="950158" cy="39261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BA3BDAF5-F74F-4190-9323-64D74B8A49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19" b="94557" l="9877" r="89815">
                        <a14:foregroundMark x1="47994" y1="91249" x2="47994" y2="91249"/>
                        <a14:foregroundMark x1="36728" y1="91569" x2="36728" y2="91569"/>
                        <a14:foregroundMark x1="37500" y1="94557" x2="37500" y2="94557"/>
                        <a14:foregroundMark x1="17130" y1="25187" x2="17130" y2="25187"/>
                        <a14:foregroundMark x1="30247" y1="17182" x2="30247" y2="17182"/>
                        <a14:foregroundMark x1="38889" y1="14194" x2="38889" y2="14194"/>
                        <a14:foregroundMark x1="26389" y1="17823" x2="26389" y2="17823"/>
                        <a14:foregroundMark x1="32099" y1="17396" x2="32099" y2="17396"/>
                        <a14:foregroundMark x1="36265" y1="13234" x2="36265" y2="13234"/>
                        <a14:foregroundMark x1="40741" y1="13554" x2="40741" y2="13554"/>
                        <a14:foregroundMark x1="42747" y1="11633" x2="42747" y2="11633"/>
                        <a14:foregroundMark x1="54012" y1="11206" x2="54012" y2="11206"/>
                        <a14:foregroundMark x1="57870" y1="11206" x2="57870" y2="11206"/>
                        <a14:foregroundMark x1="61728" y1="13554" x2="61728" y2="13554"/>
                        <a14:foregroundMark x1="65278" y1="14088" x2="65278" y2="14088"/>
                        <a14:foregroundMark x1="66975" y1="15475" x2="66975" y2="15475"/>
                        <a14:foregroundMark x1="76698" y1="16115" x2="76698" y2="16115"/>
                        <a14:foregroundMark x1="81019" y1="18143" x2="81019" y2="18143"/>
                        <a14:foregroundMark x1="83951" y1="20384" x2="83951" y2="20384"/>
                        <a14:foregroundMark x1="85957" y1="21772" x2="85957" y2="21772"/>
                        <a14:backgroundMark x1="47685" y1="24973" x2="47685" y2="2497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26" y="-2152"/>
            <a:ext cx="627755" cy="90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90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46</Words>
  <Application>Microsoft Office PowerPoint</Application>
  <PresentationFormat>Affichage à l'écran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Batang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6</cp:revision>
  <dcterms:created xsi:type="dcterms:W3CDTF">2022-08-08T12:30:33Z</dcterms:created>
  <dcterms:modified xsi:type="dcterms:W3CDTF">2023-09-26T17:30:42Z</dcterms:modified>
</cp:coreProperties>
</file>